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825500" rtl="0" fontAlgn="auto" latinLnBrk="0" hangingPunct="0">
      <a:lnSpc>
        <a:spcPct val="100000"/>
      </a:lnSpc>
      <a:spcBef>
        <a:spcPts val="340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1pPr>
    <a:lvl2pPr marL="0" marR="0" indent="0" algn="l" defTabSz="825500" rtl="0" fontAlgn="auto" latinLnBrk="0" hangingPunct="0">
      <a:lnSpc>
        <a:spcPct val="100000"/>
      </a:lnSpc>
      <a:spcBef>
        <a:spcPts val="340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2pPr>
    <a:lvl3pPr marL="0" marR="0" indent="0" algn="l" defTabSz="825500" rtl="0" fontAlgn="auto" latinLnBrk="0" hangingPunct="0">
      <a:lnSpc>
        <a:spcPct val="100000"/>
      </a:lnSpc>
      <a:spcBef>
        <a:spcPts val="340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3pPr>
    <a:lvl4pPr marL="0" marR="0" indent="0" algn="l" defTabSz="825500" rtl="0" fontAlgn="auto" latinLnBrk="0" hangingPunct="0">
      <a:lnSpc>
        <a:spcPct val="100000"/>
      </a:lnSpc>
      <a:spcBef>
        <a:spcPts val="340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4pPr>
    <a:lvl5pPr marL="0" marR="0" indent="0" algn="l" defTabSz="825500" rtl="0" fontAlgn="auto" latinLnBrk="0" hangingPunct="0">
      <a:lnSpc>
        <a:spcPct val="100000"/>
      </a:lnSpc>
      <a:spcBef>
        <a:spcPts val="340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5pPr>
    <a:lvl6pPr marL="0" marR="0" indent="0" algn="l" defTabSz="825500" rtl="0" fontAlgn="auto" latinLnBrk="0" hangingPunct="0">
      <a:lnSpc>
        <a:spcPct val="100000"/>
      </a:lnSpc>
      <a:spcBef>
        <a:spcPts val="340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6pPr>
    <a:lvl7pPr marL="0" marR="0" indent="0" algn="l" defTabSz="825500" rtl="0" fontAlgn="auto" latinLnBrk="0" hangingPunct="0">
      <a:lnSpc>
        <a:spcPct val="100000"/>
      </a:lnSpc>
      <a:spcBef>
        <a:spcPts val="340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7pPr>
    <a:lvl8pPr marL="0" marR="0" indent="0" algn="l" defTabSz="825500" rtl="0" fontAlgn="auto" latinLnBrk="0" hangingPunct="0">
      <a:lnSpc>
        <a:spcPct val="100000"/>
      </a:lnSpc>
      <a:spcBef>
        <a:spcPts val="340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8pPr>
    <a:lvl9pPr marL="0" marR="0" indent="0" algn="l" defTabSz="825500" rtl="0" fontAlgn="auto" latinLnBrk="0" hangingPunct="0">
      <a:lnSpc>
        <a:spcPct val="100000"/>
      </a:lnSpc>
      <a:spcBef>
        <a:spcPts val="340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Avenir Next Medium"/>
          <a:ea typeface="Avenir Next Medium"/>
          <a:cs typeface="Avenir Next Medium"/>
        </a:font>
        <a:schemeClr val="accent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chemeClr val="accent1">
              <a:hueOff val="178262"/>
              <a:satOff val="-8651"/>
              <a:lumOff val="-7254"/>
              <a:alpha val="29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chemeClr val="accent6">
              <a:alpha val="25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A01D73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81873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8187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CDEE0">
              <a:alpha val="18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-239254"/>
              <a:lumOff val="-1399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4EB9B">
              <a:alpha val="26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889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4EB9B">
                  <a:alpha val="26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D4EB9B">
                  <a:alpha val="26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147882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222222"/>
              </a:solidFill>
              <a:prstDash val="solid"/>
              <a:miter lim="400000"/>
            </a:ln>
          </a:top>
          <a:bottom>
            <a:ln w="254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>
              <a:alpha val="75000"/>
            </a:srgbClr>
          </a:solidFill>
        </a:fill>
      </a:tcStyle>
    </a:wholeTbl>
    <a:band2H>
      <a:tcTxStyle b="def" i="def"/>
      <a:tcStyle>
        <a:tcBdr/>
        <a:fill>
          <a:solidFill>
            <a:srgbClr val="686A6A">
              <a:alpha val="85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222222"/>
      </a:tcTxStyle>
      <a:tcStyle>
        <a:tcBdr>
          <a:left>
            <a:ln w="12700" cap="flat">
              <a:noFill/>
              <a:miter lim="400000"/>
            </a:ln>
          </a:left>
          <a:right>
            <a:ln w="63500" cap="flat">
              <a:solidFill>
                <a:srgbClr val="222222"/>
              </a:solidFill>
              <a:prstDash val="solid"/>
              <a:miter lim="400000"/>
            </a:ln>
          </a:right>
          <a:top>
            <a:ln w="25400" cap="flat">
              <a:solidFill>
                <a:srgbClr val="222222"/>
              </a:solidFill>
              <a:prstDash val="solid"/>
              <a:miter lim="400000"/>
            </a:ln>
          </a:top>
          <a:bottom>
            <a:ln w="254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86A6A">
              <a:alpha val="85000"/>
            </a:srgbClr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3D3D3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22222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3D3D3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25400" cap="flat">
              <a:solidFill>
                <a:srgbClr val="5F6568"/>
              </a:solidFill>
              <a:prstDash val="solid"/>
              <a:miter lim="400000"/>
            </a:ln>
          </a:left>
          <a:right>
            <a:ln w="25400" cap="flat">
              <a:solidFill>
                <a:srgbClr val="5F6568"/>
              </a:solidFill>
              <a:prstDash val="solid"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CDEE0">
              <a:alpha val="18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63500" cap="flat">
              <a:solidFill>
                <a:srgbClr val="5F6568"/>
              </a:solidFill>
              <a:prstDash val="solid"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25400" cap="flat">
              <a:solidFill>
                <a:srgbClr val="5F6568"/>
              </a:solidFill>
              <a:prstDash val="solid"/>
              <a:miter lim="400000"/>
            </a:ln>
          </a:left>
          <a:right>
            <a:ln w="25400" cap="flat">
              <a:solidFill>
                <a:srgbClr val="5F6568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4" name="Shape 164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0" showMasterPhAnim="1">
  <p:cSld name="Title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Line"/>
          <p:cNvSpPr/>
          <p:nvPr/>
        </p:nvSpPr>
        <p:spPr>
          <a:xfrm flipV="1">
            <a:off x="762000" y="8635632"/>
            <a:ext cx="22859999" cy="369"/>
          </a:xfrm>
          <a:prstGeom prst="line">
            <a:avLst/>
          </a:prstGeom>
          <a:ln w="508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3" name="Title Text"/>
          <p:cNvSpPr txBox="1"/>
          <p:nvPr>
            <p:ph type="title"/>
          </p:nvPr>
        </p:nvSpPr>
        <p:spPr>
          <a:xfrm>
            <a:off x="762000" y="9042400"/>
            <a:ext cx="22860000" cy="38100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30300"/>
            </a:lvl1pPr>
          </a:lstStyle>
          <a:p>
            <a:pPr/>
            <a:r>
              <a:t>Title Text</a:t>
            </a:r>
          </a:p>
        </p:txBody>
      </p:sp>
      <p:sp>
        <p:nvSpPr>
          <p:cNvPr id="14" name="Body Level One…"/>
          <p:cNvSpPr txBox="1"/>
          <p:nvPr>
            <p:ph type="body" sz="quarter" idx="1"/>
          </p:nvPr>
        </p:nvSpPr>
        <p:spPr>
          <a:xfrm>
            <a:off x="762000" y="5994400"/>
            <a:ext cx="22860000" cy="25400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700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  <a:lvl2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700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2pPr>
            <a:lvl3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700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3pPr>
            <a:lvl4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700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4pPr>
            <a:lvl5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700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" name="Slide Number"/>
          <p:cNvSpPr txBox="1"/>
          <p:nvPr>
            <p:ph type="sldNum" sz="quarter" idx="2"/>
          </p:nvPr>
        </p:nvSpPr>
        <p:spPr>
          <a:xfrm>
            <a:off x="23063200" y="609600"/>
            <a:ext cx="553195" cy="6350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ext"/>
          <p:cNvSpPr txBox="1"/>
          <p:nvPr>
            <p:ph type="body" sz="quarter" idx="21"/>
          </p:nvPr>
        </p:nvSpPr>
        <p:spPr>
          <a:xfrm>
            <a:off x="762000" y="635000"/>
            <a:ext cx="20955000" cy="6350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6477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80" sz="3600"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pPr/>
            <a:r>
              <a:t>Text</a:t>
            </a:r>
          </a:p>
        </p:txBody>
      </p:sp>
      <p:sp>
        <p:nvSpPr>
          <p:cNvPr id="103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SzPct val="125000"/>
              <a:buChar char="▸"/>
            </a:lvl1pPr>
            <a:lvl2pPr>
              <a:buClr>
                <a:schemeClr val="accent1"/>
              </a:buClr>
              <a:buSzPct val="125000"/>
              <a:buChar char="▸"/>
            </a:lvl2pPr>
            <a:lvl3pPr>
              <a:buClr>
                <a:schemeClr val="accent1"/>
              </a:buClr>
              <a:buSzPct val="125000"/>
              <a:buChar char="▸"/>
            </a:lvl3pPr>
            <a:lvl4pPr>
              <a:buClr>
                <a:schemeClr val="accent1"/>
              </a:buClr>
              <a:buSzPct val="125000"/>
              <a:buChar char="▸"/>
            </a:lvl4pPr>
            <a:lvl5pPr>
              <a:buClr>
                <a:schemeClr val="accent1"/>
              </a:buClr>
              <a:buSzPct val="125000"/>
              <a:buChar char="▸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hoto - 3 Up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Black and white photo of a solar panel"/>
          <p:cNvSpPr/>
          <p:nvPr>
            <p:ph type="pic" sz="half" idx="21"/>
          </p:nvPr>
        </p:nvSpPr>
        <p:spPr>
          <a:xfrm>
            <a:off x="12192000" y="-177800"/>
            <a:ext cx="12192000" cy="7162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2" name="Black and white photo of water flowing over the spillway gates of a dam"/>
          <p:cNvSpPr/>
          <p:nvPr>
            <p:ph type="pic" sz="half" idx="22"/>
          </p:nvPr>
        </p:nvSpPr>
        <p:spPr>
          <a:xfrm>
            <a:off x="12192000" y="6451600"/>
            <a:ext cx="12192000" cy="829733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3" name="Black and white photo of windmills under a cloudy sky"/>
          <p:cNvSpPr/>
          <p:nvPr>
            <p:ph type="pic" idx="23"/>
          </p:nvPr>
        </p:nvSpPr>
        <p:spPr>
          <a:xfrm>
            <a:off x="-190500" y="0"/>
            <a:ext cx="12428272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Callout"/>
          <p:cNvSpPr/>
          <p:nvPr/>
        </p:nvSpPr>
        <p:spPr>
          <a:xfrm>
            <a:off x="876300" y="3314700"/>
            <a:ext cx="22631400" cy="73171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19" y="0"/>
                </a:moveTo>
                <a:cubicBezTo>
                  <a:pt x="54" y="0"/>
                  <a:pt x="0" y="165"/>
                  <a:pt x="0" y="369"/>
                </a:cubicBezTo>
                <a:lnTo>
                  <a:pt x="0" y="19013"/>
                </a:lnTo>
                <a:cubicBezTo>
                  <a:pt x="0" y="19217"/>
                  <a:pt x="54" y="19382"/>
                  <a:pt x="119" y="19382"/>
                </a:cubicBezTo>
                <a:lnTo>
                  <a:pt x="18186" y="19382"/>
                </a:lnTo>
                <a:lnTo>
                  <a:pt x="18717" y="21600"/>
                </a:lnTo>
                <a:lnTo>
                  <a:pt x="19247" y="19382"/>
                </a:lnTo>
                <a:lnTo>
                  <a:pt x="21481" y="19382"/>
                </a:lnTo>
                <a:cubicBezTo>
                  <a:pt x="21546" y="19382"/>
                  <a:pt x="21600" y="19217"/>
                  <a:pt x="21600" y="19013"/>
                </a:cubicBezTo>
                <a:lnTo>
                  <a:pt x="21600" y="369"/>
                </a:lnTo>
                <a:cubicBezTo>
                  <a:pt x="21600" y="165"/>
                  <a:pt x="21546" y="0"/>
                  <a:pt x="21481" y="0"/>
                </a:cubicBezTo>
                <a:lnTo>
                  <a:pt x="119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</a:p>
        </p:txBody>
      </p:sp>
      <p:sp>
        <p:nvSpPr>
          <p:cNvPr id="122" name="Type a quote here."/>
          <p:cNvSpPr txBox="1"/>
          <p:nvPr>
            <p:ph type="body" sz="quarter" idx="21"/>
          </p:nvPr>
        </p:nvSpPr>
        <p:spPr>
          <a:xfrm>
            <a:off x="1676400" y="4089400"/>
            <a:ext cx="21056600" cy="1805946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z="134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lvl1pPr>
          </a:lstStyle>
          <a:p>
            <a:pPr/>
            <a:r>
              <a:t>Type a quote here.</a:t>
            </a:r>
          </a:p>
        </p:txBody>
      </p:sp>
      <p:sp>
        <p:nvSpPr>
          <p:cNvPr id="123" name="Johnny Appleseed"/>
          <p:cNvSpPr txBox="1"/>
          <p:nvPr>
            <p:ph type="body" sz="quarter" idx="22"/>
          </p:nvPr>
        </p:nvSpPr>
        <p:spPr>
          <a:xfrm>
            <a:off x="762000" y="10953750"/>
            <a:ext cx="22860000" cy="1206500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algn="r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8700">
                <a:latin typeface="+mn-lt"/>
                <a:ea typeface="+mn-ea"/>
                <a:cs typeface="+mn-cs"/>
                <a:sym typeface="DIN Condensed Bold"/>
              </a:defRPr>
            </a:lvl1pPr>
          </a:lstStyle>
          <a:p>
            <a:pPr/>
            <a:r>
              <a:t>Johnny Appleseed</a:t>
            </a:r>
          </a:p>
        </p:txBody>
      </p:sp>
      <p:sp>
        <p:nvSpPr>
          <p:cNvPr id="124" name="Text"/>
          <p:cNvSpPr txBox="1"/>
          <p:nvPr>
            <p:ph type="body" sz="quarter" idx="23"/>
          </p:nvPr>
        </p:nvSpPr>
        <p:spPr>
          <a:xfrm>
            <a:off x="762000" y="635000"/>
            <a:ext cx="20955000" cy="6350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6477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80" sz="3600"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pPr/>
            <a:r>
              <a:t>Text</a:t>
            </a:r>
          </a:p>
        </p:txBody>
      </p:sp>
      <p:sp>
        <p:nvSpPr>
          <p:cNvPr id="1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Quote Alt"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Type a quote here."/>
          <p:cNvSpPr txBox="1"/>
          <p:nvPr>
            <p:ph type="body" sz="quarter" idx="21"/>
          </p:nvPr>
        </p:nvSpPr>
        <p:spPr>
          <a:xfrm>
            <a:off x="11049000" y="3721100"/>
            <a:ext cx="12573000" cy="1805946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z="134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lvl1pPr>
          </a:lstStyle>
          <a:p>
            <a:pPr/>
            <a:r>
              <a:t>Type a quote here.</a:t>
            </a:r>
          </a:p>
        </p:txBody>
      </p:sp>
      <p:sp>
        <p:nvSpPr>
          <p:cNvPr id="133" name="Black and white photo of windmills under a cloudy sky"/>
          <p:cNvSpPr/>
          <p:nvPr>
            <p:ph type="pic" idx="22"/>
          </p:nvPr>
        </p:nvSpPr>
        <p:spPr>
          <a:xfrm>
            <a:off x="-190500" y="0"/>
            <a:ext cx="12428272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4" name="Johnny Appleseed"/>
          <p:cNvSpPr txBox="1"/>
          <p:nvPr>
            <p:ph type="body" sz="quarter" idx="23"/>
          </p:nvPr>
        </p:nvSpPr>
        <p:spPr>
          <a:xfrm>
            <a:off x="11049000" y="10953750"/>
            <a:ext cx="12573000" cy="1206500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defTabSz="647700">
              <a:spcBef>
                <a:spcPts val="0"/>
              </a:spcBef>
              <a:buClrTx/>
              <a:buSzTx/>
              <a:buFontTx/>
              <a:buNone/>
              <a:defRPr sz="8700">
                <a:solidFill>
                  <a:srgbClr val="232323"/>
                </a:solidFill>
                <a:latin typeface="+mn-lt"/>
                <a:ea typeface="+mn-ea"/>
                <a:cs typeface="+mn-cs"/>
                <a:sym typeface="DIN Condensed Bold"/>
              </a:defRPr>
            </a:lvl1pPr>
          </a:lstStyle>
          <a:p>
            <a:pPr/>
            <a:r>
              <a:t>Johnny Appleseed</a:t>
            </a:r>
          </a:p>
        </p:txBody>
      </p:sp>
      <p:sp>
        <p:nvSpPr>
          <p:cNvPr id="1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hoto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Black and white aerial photo of a person standing on top of a dam"/>
          <p:cNvSpPr/>
          <p:nvPr>
            <p:ph type="pic" idx="21"/>
          </p:nvPr>
        </p:nvSpPr>
        <p:spPr>
          <a:xfrm>
            <a:off x="-38100" y="-1219200"/>
            <a:ext cx="24460200" cy="1614593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lank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lank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hoto - Horizontal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Black and white aerial photo of a person standing on top of a dam"/>
          <p:cNvSpPr/>
          <p:nvPr>
            <p:ph type="pic" idx="21"/>
          </p:nvPr>
        </p:nvSpPr>
        <p:spPr>
          <a:xfrm>
            <a:off x="-38100" y="-1219200"/>
            <a:ext cx="24460200" cy="1614593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3" name="Line"/>
          <p:cNvSpPr/>
          <p:nvPr/>
        </p:nvSpPr>
        <p:spPr>
          <a:xfrm flipV="1">
            <a:off x="762000" y="8635632"/>
            <a:ext cx="22859999" cy="369"/>
          </a:xfrm>
          <a:prstGeom prst="line">
            <a:avLst/>
          </a:prstGeom>
          <a:ln w="508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4" name="Title Text"/>
          <p:cNvSpPr txBox="1"/>
          <p:nvPr>
            <p:ph type="title"/>
          </p:nvPr>
        </p:nvSpPr>
        <p:spPr>
          <a:xfrm>
            <a:off x="762000" y="9042400"/>
            <a:ext cx="22860000" cy="38100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30300"/>
            </a:lvl1pPr>
          </a:lstStyle>
          <a:p>
            <a:pPr/>
            <a:r>
              <a:t>Title Text</a:t>
            </a:r>
          </a:p>
        </p:txBody>
      </p:sp>
      <p:sp>
        <p:nvSpPr>
          <p:cNvPr id="25" name="Body Level One…"/>
          <p:cNvSpPr txBox="1"/>
          <p:nvPr>
            <p:ph type="body" sz="quarter" idx="1"/>
          </p:nvPr>
        </p:nvSpPr>
        <p:spPr>
          <a:xfrm>
            <a:off x="762000" y="5994400"/>
            <a:ext cx="22860000" cy="25400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700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  <a:lvl2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700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2pPr>
            <a:lvl3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700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3pPr>
            <a:lvl4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700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4pPr>
            <a:lvl5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700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6" name="Slide Number"/>
          <p:cNvSpPr txBox="1"/>
          <p:nvPr>
            <p:ph type="sldNum" sz="quarter" idx="2"/>
          </p:nvPr>
        </p:nvSpPr>
        <p:spPr>
          <a:xfrm>
            <a:off x="23063200" y="609600"/>
            <a:ext cx="553195" cy="6350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&amp; Subtitle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Line"/>
          <p:cNvSpPr/>
          <p:nvPr/>
        </p:nvSpPr>
        <p:spPr>
          <a:xfrm flipV="1">
            <a:off x="762000" y="8635632"/>
            <a:ext cx="22859999" cy="369"/>
          </a:xfrm>
          <a:prstGeom prst="line">
            <a:avLst/>
          </a:prstGeom>
          <a:ln w="508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4" name="Title Text"/>
          <p:cNvSpPr txBox="1"/>
          <p:nvPr>
            <p:ph type="title"/>
          </p:nvPr>
        </p:nvSpPr>
        <p:spPr>
          <a:xfrm>
            <a:off x="762000" y="9042400"/>
            <a:ext cx="22860000" cy="38100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30300"/>
            </a:lvl1pPr>
          </a:lstStyle>
          <a:p>
            <a:pPr/>
            <a:r>
              <a:t>Title Text</a:t>
            </a:r>
          </a:p>
        </p:txBody>
      </p:sp>
      <p:sp>
        <p:nvSpPr>
          <p:cNvPr id="35" name="Body Level One…"/>
          <p:cNvSpPr txBox="1"/>
          <p:nvPr>
            <p:ph type="body" sz="quarter" idx="1"/>
          </p:nvPr>
        </p:nvSpPr>
        <p:spPr>
          <a:xfrm>
            <a:off x="762000" y="5994400"/>
            <a:ext cx="22860000" cy="25400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700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  <a:lvl2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700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2pPr>
            <a:lvl3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700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3pPr>
            <a:lvl4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700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4pPr>
            <a:lvl5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700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6" name="Slide Number"/>
          <p:cNvSpPr txBox="1"/>
          <p:nvPr>
            <p:ph type="sldNum" sz="quarter" idx="2"/>
          </p:nvPr>
        </p:nvSpPr>
        <p:spPr>
          <a:xfrm>
            <a:off x="23013221" y="584200"/>
            <a:ext cx="553195" cy="6350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- Centre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itle Text"/>
          <p:cNvSpPr txBox="1"/>
          <p:nvPr>
            <p:ph type="title"/>
          </p:nvPr>
        </p:nvSpPr>
        <p:spPr>
          <a:xfrm>
            <a:off x="762000" y="5676900"/>
            <a:ext cx="22860000" cy="63500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30300"/>
            </a:lvl1pPr>
          </a:lstStyle>
          <a:p>
            <a:pPr/>
            <a:r>
              <a:t>Title Text</a:t>
            </a:r>
          </a:p>
        </p:txBody>
      </p:sp>
      <p:sp>
        <p:nvSpPr>
          <p:cNvPr id="44" name="Slide Number"/>
          <p:cNvSpPr txBox="1"/>
          <p:nvPr>
            <p:ph type="sldNum" sz="quarter" idx="2"/>
          </p:nvPr>
        </p:nvSpPr>
        <p:spPr>
          <a:xfrm>
            <a:off x="23063200" y="609600"/>
            <a:ext cx="553195" cy="6350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hoto - Vertical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Line"/>
          <p:cNvSpPr/>
          <p:nvPr/>
        </p:nvSpPr>
        <p:spPr>
          <a:xfrm flipV="1">
            <a:off x="11049000" y="8635798"/>
            <a:ext cx="12572997" cy="203"/>
          </a:xfrm>
          <a:prstGeom prst="line">
            <a:avLst/>
          </a:prstGeom>
          <a:ln w="508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52" name="Black and white photo of windmills under a cloudy sky"/>
          <p:cNvSpPr/>
          <p:nvPr>
            <p:ph type="pic" idx="21"/>
          </p:nvPr>
        </p:nvSpPr>
        <p:spPr>
          <a:xfrm>
            <a:off x="-190500" y="0"/>
            <a:ext cx="12428272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53" name="Title Text"/>
          <p:cNvSpPr txBox="1"/>
          <p:nvPr>
            <p:ph type="title"/>
          </p:nvPr>
        </p:nvSpPr>
        <p:spPr>
          <a:xfrm>
            <a:off x="11049000" y="9042400"/>
            <a:ext cx="12573000" cy="38100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30300"/>
            </a:lvl1pPr>
          </a:lstStyle>
          <a:p>
            <a:pPr/>
            <a:r>
              <a:t>Title Text</a:t>
            </a:r>
          </a:p>
        </p:txBody>
      </p:sp>
      <p:sp>
        <p:nvSpPr>
          <p:cNvPr id="54" name="Body Level One…"/>
          <p:cNvSpPr txBox="1"/>
          <p:nvPr>
            <p:ph type="body" sz="quarter" idx="1"/>
          </p:nvPr>
        </p:nvSpPr>
        <p:spPr>
          <a:xfrm>
            <a:off x="11049000" y="5994400"/>
            <a:ext cx="12573000" cy="25400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700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  <a:lvl2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700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2pPr>
            <a:lvl3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700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3pPr>
            <a:lvl4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700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4pPr>
            <a:lvl5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700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5" name="Slide Number"/>
          <p:cNvSpPr txBox="1"/>
          <p:nvPr>
            <p:ph type="sldNum" sz="quarter" idx="2"/>
          </p:nvPr>
        </p:nvSpPr>
        <p:spPr>
          <a:xfrm>
            <a:off x="23063200" y="609600"/>
            <a:ext cx="553195" cy="6350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"/>
          <p:cNvSpPr txBox="1"/>
          <p:nvPr>
            <p:ph type="body" sz="quarter" idx="21"/>
          </p:nvPr>
        </p:nvSpPr>
        <p:spPr>
          <a:xfrm>
            <a:off x="762000" y="635000"/>
            <a:ext cx="20955000" cy="6350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6477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80" sz="3600"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pPr/>
            <a:r>
              <a:t>Text</a:t>
            </a:r>
          </a:p>
        </p:txBody>
      </p:sp>
      <p:sp>
        <p:nvSpPr>
          <p:cNvPr id="63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"/>
          <p:cNvSpPr txBox="1"/>
          <p:nvPr>
            <p:ph type="body" sz="quarter" idx="21"/>
          </p:nvPr>
        </p:nvSpPr>
        <p:spPr>
          <a:xfrm>
            <a:off x="762000" y="635000"/>
            <a:ext cx="20955000" cy="6350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6477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80" sz="3600"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pPr/>
            <a:r>
              <a:t>Text</a:t>
            </a:r>
          </a:p>
        </p:txBody>
      </p:sp>
      <p:sp>
        <p:nvSpPr>
          <p:cNvPr id="72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73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</a:lvl1pPr>
            <a:lvl2pPr>
              <a:buClr>
                <a:schemeClr val="accent1"/>
              </a:buClr>
              <a:buChar char="▸"/>
            </a:lvl2pPr>
            <a:lvl3pPr>
              <a:buClr>
                <a:schemeClr val="accent1"/>
              </a:buClr>
              <a:buChar char="▸"/>
            </a:lvl3pPr>
            <a:lvl4pPr>
              <a:buClr>
                <a:schemeClr val="accent1"/>
              </a:buClr>
              <a:buChar char="▸"/>
            </a:lvl4pPr>
            <a:lvl5pPr>
              <a:buClr>
                <a:schemeClr val="accent1"/>
              </a:buClr>
              <a:buChar char="▸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Text"/>
          <p:cNvSpPr txBox="1"/>
          <p:nvPr>
            <p:ph type="body" sz="quarter" idx="21"/>
          </p:nvPr>
        </p:nvSpPr>
        <p:spPr>
          <a:xfrm>
            <a:off x="762000" y="635000"/>
            <a:ext cx="20955000" cy="6350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6477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80" sz="3600"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pPr/>
            <a:r>
              <a:t>Text</a:t>
            </a:r>
          </a:p>
        </p:txBody>
      </p:sp>
      <p:sp>
        <p:nvSpPr>
          <p:cNvPr id="82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83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</a:lvl1pPr>
            <a:lvl2pPr>
              <a:buClr>
                <a:schemeClr val="accent1"/>
              </a:buClr>
              <a:buChar char="▸"/>
            </a:lvl2pPr>
            <a:lvl3pPr>
              <a:buClr>
                <a:schemeClr val="accent1"/>
              </a:buClr>
              <a:buChar char="▸"/>
            </a:lvl3pPr>
            <a:lvl4pPr>
              <a:buClr>
                <a:schemeClr val="accent1"/>
              </a:buClr>
              <a:buChar char="▸"/>
            </a:lvl4pPr>
            <a:lvl5pPr>
              <a:buClr>
                <a:schemeClr val="accent1"/>
              </a:buClr>
              <a:buChar char="▸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ext"/>
          <p:cNvSpPr txBox="1"/>
          <p:nvPr>
            <p:ph type="body" sz="quarter" idx="21"/>
          </p:nvPr>
        </p:nvSpPr>
        <p:spPr>
          <a:xfrm>
            <a:off x="762000" y="635000"/>
            <a:ext cx="20955000" cy="6350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6477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80" sz="3600"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pPr/>
            <a:r>
              <a:t>Text</a:t>
            </a:r>
          </a:p>
        </p:txBody>
      </p:sp>
      <p:sp>
        <p:nvSpPr>
          <p:cNvPr id="92" name="Black and white photo of windmills under a cloudy sky"/>
          <p:cNvSpPr/>
          <p:nvPr>
            <p:ph type="pic" idx="22"/>
          </p:nvPr>
        </p:nvSpPr>
        <p:spPr>
          <a:xfrm>
            <a:off x="13258800" y="0"/>
            <a:ext cx="12428272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93" name="Title Text"/>
          <p:cNvSpPr txBox="1"/>
          <p:nvPr>
            <p:ph type="title"/>
          </p:nvPr>
        </p:nvSpPr>
        <p:spPr>
          <a:xfrm>
            <a:off x="762000" y="2159000"/>
            <a:ext cx="11811000" cy="10160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94" name="Body Level One…"/>
          <p:cNvSpPr txBox="1"/>
          <p:nvPr>
            <p:ph type="body" sz="half" idx="1"/>
          </p:nvPr>
        </p:nvSpPr>
        <p:spPr>
          <a:xfrm>
            <a:off x="762000" y="3860800"/>
            <a:ext cx="11811000" cy="8585200"/>
          </a:xfrm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  <a:defRPr sz="4000"/>
            </a:lvl1pPr>
            <a:lvl2pPr>
              <a:buClr>
                <a:schemeClr val="accent1"/>
              </a:buClr>
              <a:buChar char="▸"/>
              <a:defRPr sz="4000"/>
            </a:lvl2pPr>
            <a:lvl3pPr>
              <a:buClr>
                <a:schemeClr val="accent1"/>
              </a:buClr>
              <a:buChar char="▸"/>
              <a:defRPr sz="4000"/>
            </a:lvl3pPr>
            <a:lvl4pPr>
              <a:buClr>
                <a:schemeClr val="accent1"/>
              </a:buClr>
              <a:buChar char="▸"/>
              <a:defRPr sz="4000"/>
            </a:lvl4pPr>
            <a:lvl5pPr>
              <a:buClr>
                <a:schemeClr val="accent1"/>
              </a:buClr>
              <a:buChar char="▸"/>
              <a:defRPr sz="40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"/>
          <p:cNvSpPr/>
          <p:nvPr/>
        </p:nvSpPr>
        <p:spPr>
          <a:xfrm flipV="1">
            <a:off x="762000" y="1396632"/>
            <a:ext cx="22859999" cy="369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" name="Title Text"/>
          <p:cNvSpPr txBox="1"/>
          <p:nvPr>
            <p:ph type="title"/>
          </p:nvPr>
        </p:nvSpPr>
        <p:spPr>
          <a:xfrm>
            <a:off x="762000" y="2159000"/>
            <a:ext cx="22860000" cy="101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4" name="Body Level One…"/>
          <p:cNvSpPr txBox="1"/>
          <p:nvPr>
            <p:ph type="body" idx="1"/>
          </p:nvPr>
        </p:nvSpPr>
        <p:spPr>
          <a:xfrm>
            <a:off x="762000" y="3860800"/>
            <a:ext cx="22860000" cy="8585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 txBox="1"/>
          <p:nvPr>
            <p:ph type="sldNum" sz="quarter" idx="2"/>
          </p:nvPr>
        </p:nvSpPr>
        <p:spPr>
          <a:xfrm>
            <a:off x="23059652" y="609600"/>
            <a:ext cx="553196" cy="6350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r">
              <a:lnSpc>
                <a:spcPct val="80000"/>
              </a:lnSpc>
              <a:spcBef>
                <a:spcPts val="0"/>
              </a:spcBef>
              <a:defRPr sz="3600"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p:transition xmlns:p14="http://schemas.microsoft.com/office/powerpoint/2010/main" spd="med" advClick="1"/>
  <p:txStyles>
    <p:titleStyle>
      <a:lvl1pPr marL="0" marR="0" indent="0" algn="l" defTabSz="825500" rtl="0" latinLnBrk="0">
        <a:lnSpc>
          <a:spcPct val="80000"/>
        </a:lnSpc>
        <a:spcBef>
          <a:spcPts val="39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8700" u="none">
          <a:solidFill>
            <a:schemeClr val="accent1"/>
          </a:solidFill>
          <a:uFillTx/>
          <a:latin typeface="+mn-lt"/>
          <a:ea typeface="+mn-ea"/>
          <a:cs typeface="+mn-cs"/>
          <a:sym typeface="DIN Condensed Bold"/>
        </a:defRPr>
      </a:lvl1pPr>
      <a:lvl2pPr marL="0" marR="0" indent="0" algn="l" defTabSz="825500" rtl="0" latinLnBrk="0">
        <a:lnSpc>
          <a:spcPct val="80000"/>
        </a:lnSpc>
        <a:spcBef>
          <a:spcPts val="39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8700" u="none">
          <a:solidFill>
            <a:schemeClr val="accent1"/>
          </a:solidFill>
          <a:uFillTx/>
          <a:latin typeface="+mn-lt"/>
          <a:ea typeface="+mn-ea"/>
          <a:cs typeface="+mn-cs"/>
          <a:sym typeface="DIN Condensed Bold"/>
        </a:defRPr>
      </a:lvl2pPr>
      <a:lvl3pPr marL="0" marR="0" indent="0" algn="l" defTabSz="825500" rtl="0" latinLnBrk="0">
        <a:lnSpc>
          <a:spcPct val="80000"/>
        </a:lnSpc>
        <a:spcBef>
          <a:spcPts val="39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8700" u="none">
          <a:solidFill>
            <a:schemeClr val="accent1"/>
          </a:solidFill>
          <a:uFillTx/>
          <a:latin typeface="+mn-lt"/>
          <a:ea typeface="+mn-ea"/>
          <a:cs typeface="+mn-cs"/>
          <a:sym typeface="DIN Condensed Bold"/>
        </a:defRPr>
      </a:lvl3pPr>
      <a:lvl4pPr marL="0" marR="0" indent="0" algn="l" defTabSz="825500" rtl="0" latinLnBrk="0">
        <a:lnSpc>
          <a:spcPct val="80000"/>
        </a:lnSpc>
        <a:spcBef>
          <a:spcPts val="39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8700" u="none">
          <a:solidFill>
            <a:schemeClr val="accent1"/>
          </a:solidFill>
          <a:uFillTx/>
          <a:latin typeface="+mn-lt"/>
          <a:ea typeface="+mn-ea"/>
          <a:cs typeface="+mn-cs"/>
          <a:sym typeface="DIN Condensed Bold"/>
        </a:defRPr>
      </a:lvl4pPr>
      <a:lvl5pPr marL="0" marR="0" indent="0" algn="l" defTabSz="825500" rtl="0" latinLnBrk="0">
        <a:lnSpc>
          <a:spcPct val="80000"/>
        </a:lnSpc>
        <a:spcBef>
          <a:spcPts val="39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8700" u="none">
          <a:solidFill>
            <a:schemeClr val="accent1"/>
          </a:solidFill>
          <a:uFillTx/>
          <a:latin typeface="+mn-lt"/>
          <a:ea typeface="+mn-ea"/>
          <a:cs typeface="+mn-cs"/>
          <a:sym typeface="DIN Condensed Bold"/>
        </a:defRPr>
      </a:lvl5pPr>
      <a:lvl6pPr marL="0" marR="0" indent="0" algn="l" defTabSz="825500" rtl="0" latinLnBrk="0">
        <a:lnSpc>
          <a:spcPct val="80000"/>
        </a:lnSpc>
        <a:spcBef>
          <a:spcPts val="39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8700" u="none">
          <a:solidFill>
            <a:schemeClr val="accent1"/>
          </a:solidFill>
          <a:uFillTx/>
          <a:latin typeface="+mn-lt"/>
          <a:ea typeface="+mn-ea"/>
          <a:cs typeface="+mn-cs"/>
          <a:sym typeface="DIN Condensed Bold"/>
        </a:defRPr>
      </a:lvl6pPr>
      <a:lvl7pPr marL="0" marR="0" indent="0" algn="l" defTabSz="825500" rtl="0" latinLnBrk="0">
        <a:lnSpc>
          <a:spcPct val="80000"/>
        </a:lnSpc>
        <a:spcBef>
          <a:spcPts val="39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8700" u="none">
          <a:solidFill>
            <a:schemeClr val="accent1"/>
          </a:solidFill>
          <a:uFillTx/>
          <a:latin typeface="+mn-lt"/>
          <a:ea typeface="+mn-ea"/>
          <a:cs typeface="+mn-cs"/>
          <a:sym typeface="DIN Condensed Bold"/>
        </a:defRPr>
      </a:lvl7pPr>
      <a:lvl8pPr marL="0" marR="0" indent="0" algn="l" defTabSz="825500" rtl="0" latinLnBrk="0">
        <a:lnSpc>
          <a:spcPct val="80000"/>
        </a:lnSpc>
        <a:spcBef>
          <a:spcPts val="39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8700" u="none">
          <a:solidFill>
            <a:schemeClr val="accent1"/>
          </a:solidFill>
          <a:uFillTx/>
          <a:latin typeface="+mn-lt"/>
          <a:ea typeface="+mn-ea"/>
          <a:cs typeface="+mn-cs"/>
          <a:sym typeface="DIN Condensed Bold"/>
        </a:defRPr>
      </a:lvl8pPr>
      <a:lvl9pPr marL="0" marR="0" indent="0" algn="l" defTabSz="825500" rtl="0" latinLnBrk="0">
        <a:lnSpc>
          <a:spcPct val="80000"/>
        </a:lnSpc>
        <a:spcBef>
          <a:spcPts val="39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8700" u="none">
          <a:solidFill>
            <a:schemeClr val="accent1"/>
          </a:solidFill>
          <a:uFillTx/>
          <a:latin typeface="+mn-lt"/>
          <a:ea typeface="+mn-ea"/>
          <a:cs typeface="+mn-cs"/>
          <a:sym typeface="DIN Condensed Bold"/>
        </a:defRPr>
      </a:lvl9pPr>
    </p:titleStyle>
    <p:bodyStyle>
      <a:lvl1pPr marL="635000" marR="0" indent="-635000" algn="l" defTabSz="825500" rtl="0" latinLnBrk="0">
        <a:lnSpc>
          <a:spcPct val="100000"/>
        </a:lnSpc>
        <a:spcBef>
          <a:spcPts val="39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 Regular"/>
        <a:buChar char="‣"/>
        <a:tabLst/>
        <a:defRPr b="0" baseline="0" cap="none" i="0" spc="0" strike="noStrike" sz="4800" u="none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1pPr>
      <a:lvl2pPr marL="1270000" marR="0" indent="-635000" algn="l" defTabSz="825500" rtl="0" latinLnBrk="0">
        <a:lnSpc>
          <a:spcPct val="100000"/>
        </a:lnSpc>
        <a:spcBef>
          <a:spcPts val="39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 Regular"/>
        <a:buChar char="‣"/>
        <a:tabLst/>
        <a:defRPr b="0" baseline="0" cap="none" i="0" spc="0" strike="noStrike" sz="4800" u="none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2pPr>
      <a:lvl3pPr marL="1905000" marR="0" indent="-635000" algn="l" defTabSz="825500" rtl="0" latinLnBrk="0">
        <a:lnSpc>
          <a:spcPct val="100000"/>
        </a:lnSpc>
        <a:spcBef>
          <a:spcPts val="39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 Regular"/>
        <a:buChar char="‣"/>
        <a:tabLst/>
        <a:defRPr b="0" baseline="0" cap="none" i="0" spc="0" strike="noStrike" sz="4800" u="none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3pPr>
      <a:lvl4pPr marL="2540000" marR="0" indent="-635000" algn="l" defTabSz="825500" rtl="0" latinLnBrk="0">
        <a:lnSpc>
          <a:spcPct val="100000"/>
        </a:lnSpc>
        <a:spcBef>
          <a:spcPts val="39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 Regular"/>
        <a:buChar char="‣"/>
        <a:tabLst/>
        <a:defRPr b="0" baseline="0" cap="none" i="0" spc="0" strike="noStrike" sz="4800" u="none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4pPr>
      <a:lvl5pPr marL="3175000" marR="0" indent="-635000" algn="l" defTabSz="825500" rtl="0" latinLnBrk="0">
        <a:lnSpc>
          <a:spcPct val="100000"/>
        </a:lnSpc>
        <a:spcBef>
          <a:spcPts val="39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 Regular"/>
        <a:buChar char="‣"/>
        <a:tabLst/>
        <a:defRPr b="0" baseline="0" cap="none" i="0" spc="0" strike="noStrike" sz="4800" u="none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5pPr>
      <a:lvl6pPr marL="3810000" marR="0" indent="-635000" algn="l" defTabSz="825500" rtl="0" latinLnBrk="0">
        <a:lnSpc>
          <a:spcPct val="100000"/>
        </a:lnSpc>
        <a:spcBef>
          <a:spcPts val="39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 Regular"/>
        <a:buChar char="‣"/>
        <a:tabLst/>
        <a:defRPr b="0" baseline="0" cap="none" i="0" spc="0" strike="noStrike" sz="4800" u="none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6pPr>
      <a:lvl7pPr marL="4445000" marR="0" indent="-635000" algn="l" defTabSz="825500" rtl="0" latinLnBrk="0">
        <a:lnSpc>
          <a:spcPct val="100000"/>
        </a:lnSpc>
        <a:spcBef>
          <a:spcPts val="39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 Regular"/>
        <a:buChar char="‣"/>
        <a:tabLst/>
        <a:defRPr b="0" baseline="0" cap="none" i="0" spc="0" strike="noStrike" sz="4800" u="none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7pPr>
      <a:lvl8pPr marL="5080000" marR="0" indent="-635000" algn="l" defTabSz="825500" rtl="0" latinLnBrk="0">
        <a:lnSpc>
          <a:spcPct val="100000"/>
        </a:lnSpc>
        <a:spcBef>
          <a:spcPts val="39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 Regular"/>
        <a:buChar char="‣"/>
        <a:tabLst/>
        <a:defRPr b="0" baseline="0" cap="none" i="0" spc="0" strike="noStrike" sz="4800" u="none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8pPr>
      <a:lvl9pPr marL="5715000" marR="0" indent="-635000" algn="l" defTabSz="825500" rtl="0" latinLnBrk="0">
        <a:lnSpc>
          <a:spcPct val="100000"/>
        </a:lnSpc>
        <a:spcBef>
          <a:spcPts val="39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 Regular"/>
        <a:buChar char="‣"/>
        <a:tabLst/>
        <a:defRPr b="0" baseline="0" cap="none" i="0" spc="0" strike="noStrike" sz="4800" u="none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9pPr>
    </p:bodyStyle>
    <p:otherStyle>
      <a:lvl1pPr marL="0" marR="0" indent="0" algn="r" defTabSz="8255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1pPr>
      <a:lvl2pPr marL="0" marR="0" indent="228600" algn="r" defTabSz="8255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2pPr>
      <a:lvl3pPr marL="0" marR="0" indent="457200" algn="r" defTabSz="8255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3pPr>
      <a:lvl4pPr marL="0" marR="0" indent="685800" algn="r" defTabSz="8255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4pPr>
      <a:lvl5pPr marL="0" marR="0" indent="914400" algn="r" defTabSz="8255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5pPr>
      <a:lvl6pPr marL="0" marR="0" indent="1143000" algn="r" defTabSz="8255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6pPr>
      <a:lvl7pPr marL="0" marR="0" indent="1371600" algn="r" defTabSz="8255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7pPr>
      <a:lvl8pPr marL="0" marR="0" indent="1600200" algn="r" defTabSz="8255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8pPr>
      <a:lvl9pPr marL="0" marR="0" indent="1828800" algn="r" defTabSz="8255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Relationship Id="rId3" Type="http://schemas.openxmlformats.org/officeDocument/2006/relationships/image" Target="../media/image5.tif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6.tif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tif"/><Relationship Id="rId3" Type="http://schemas.openxmlformats.org/officeDocument/2006/relationships/image" Target="../media/image8.tif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9.tif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.tif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.tif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.tif"/><Relationship Id="rId3" Type="http://schemas.openxmlformats.org/officeDocument/2006/relationships/image" Target="../media/image4.tif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potify direct manager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>
            <a:lvl1pPr defTabSz="602615">
              <a:defRPr sz="22119"/>
            </a:lvl1pPr>
          </a:lstStyle>
          <a:p>
            <a:pPr/>
            <a:r>
              <a:t>Spotify direct manager</a:t>
            </a:r>
          </a:p>
        </p:txBody>
      </p:sp>
      <p:sp>
        <p:nvSpPr>
          <p:cNvPr id="167" name="Embedded software for the iot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Embedded software for the iot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Development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Development</a:t>
            </a:r>
          </a:p>
        </p:txBody>
      </p:sp>
      <p:sp>
        <p:nvSpPr>
          <p:cNvPr id="211" name="msp developmen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85165">
              <a:spcBef>
                <a:spcPts val="3200"/>
              </a:spcBef>
              <a:defRPr sz="7221"/>
            </a:lvl1pPr>
          </a:lstStyle>
          <a:p>
            <a:pPr/>
            <a:r>
              <a:t>msp development</a:t>
            </a:r>
          </a:p>
        </p:txBody>
      </p:sp>
      <p:sp>
        <p:nvSpPr>
          <p:cNvPr id="212" name="Setting up interrupts with ADC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63550" indent="-463550" defTabSz="602615">
              <a:spcBef>
                <a:spcPts val="2800"/>
              </a:spcBef>
              <a:defRPr sz="3504"/>
            </a:pPr>
            <a:r>
              <a:t>Setting up interrupts with ADC</a:t>
            </a:r>
          </a:p>
          <a:p>
            <a:pPr lvl="1" marL="927100" indent="-463550" defTabSz="602615">
              <a:spcBef>
                <a:spcPts val="2800"/>
              </a:spcBef>
              <a:defRPr sz="3504"/>
            </a:pPr>
            <a:r>
              <a:t>2-axis joystick</a:t>
            </a:r>
          </a:p>
          <a:p>
            <a:pPr lvl="1" marL="927100" indent="-463550" defTabSz="602615">
              <a:spcBef>
                <a:spcPts val="2800"/>
              </a:spcBef>
              <a:defRPr sz="3504"/>
            </a:pPr>
            <a:r>
              <a:t>User push buttons</a:t>
            </a:r>
          </a:p>
          <a:p>
            <a:pPr lvl="1" marL="927100" indent="-463550" defTabSz="602615">
              <a:spcBef>
                <a:spcPts val="2800"/>
              </a:spcBef>
              <a:defRPr sz="3504"/>
            </a:pPr>
            <a:r>
              <a:t>3-axis accelerometer (only Z)</a:t>
            </a:r>
          </a:p>
          <a:p>
            <a:pPr lvl="1" marL="927100" indent="-463550" defTabSz="602615">
              <a:spcBef>
                <a:spcPts val="2800"/>
              </a:spcBef>
              <a:defRPr sz="3504"/>
            </a:pPr>
            <a:r>
              <a:t>Color TFT LCD</a:t>
            </a:r>
          </a:p>
          <a:p>
            <a:pPr marL="463550" indent="-463550" defTabSz="602615">
              <a:spcBef>
                <a:spcPts val="2800"/>
              </a:spcBef>
              <a:defRPr sz="3504"/>
            </a:pPr>
            <a:r>
              <a:t>Getting data parsed by ESP</a:t>
            </a:r>
          </a:p>
          <a:p>
            <a:pPr marL="463550" indent="-463550" defTabSz="602615">
              <a:spcBef>
                <a:spcPts val="2800"/>
              </a:spcBef>
              <a:defRPr sz="3504"/>
            </a:pPr>
            <a:r>
              <a:t>Designing "UI" on LCD screen</a:t>
            </a:r>
          </a:p>
          <a:p>
            <a:pPr marL="463550" indent="-463550" defTabSz="602615">
              <a:spcBef>
                <a:spcPts val="2800"/>
              </a:spcBef>
              <a:defRPr sz="3504"/>
            </a:pPr>
            <a:r>
              <a:t>Getting APIs response </a:t>
            </a:r>
          </a:p>
          <a:p>
            <a:pPr marL="463550" indent="-463550" defTabSz="602615">
              <a:spcBef>
                <a:spcPts val="2800"/>
              </a:spcBef>
              <a:defRPr sz="3504"/>
            </a:pPr>
            <a:r>
              <a:t>Finished!</a:t>
            </a:r>
          </a:p>
        </p:txBody>
      </p:sp>
      <p:pic>
        <p:nvPicPr>
          <p:cNvPr id="213" name="1676987873767.png" descr="167698787376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954849" y="1089274"/>
            <a:ext cx="10289503" cy="7337823"/>
          </a:xfrm>
          <a:prstGeom prst="rect">
            <a:avLst/>
          </a:prstGeom>
          <a:ln w="12700">
            <a:miter lim="400000"/>
          </a:ln>
        </p:spPr>
      </p:pic>
      <p:pic>
        <p:nvPicPr>
          <p:cNvPr id="214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545394" y="7487617"/>
            <a:ext cx="9108412" cy="513613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development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development</a:t>
            </a:r>
          </a:p>
        </p:txBody>
      </p:sp>
      <p:sp>
        <p:nvSpPr>
          <p:cNvPr id="217" name="or so we thought...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85165">
              <a:spcBef>
                <a:spcPts val="3200"/>
              </a:spcBef>
              <a:defRPr sz="7221"/>
            </a:lvl1pPr>
          </a:lstStyle>
          <a:p>
            <a:pPr/>
            <a:r>
              <a:t>or so we thought...</a:t>
            </a:r>
          </a:p>
        </p:txBody>
      </p:sp>
      <p:sp>
        <p:nvSpPr>
          <p:cNvPr id="218" name="Defining an actual UART protocol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Defining an actual UART protocol</a:t>
            </a:r>
          </a:p>
          <a:p>
            <a:pPr/>
            <a:r>
              <a:t>LSB vs MSB dilemma</a:t>
            </a:r>
          </a:p>
          <a:p>
            <a:pPr/>
            <a:r>
              <a:t>Making UART work with LCD screen</a:t>
            </a:r>
          </a:p>
        </p:txBody>
      </p:sp>
      <p:pic>
        <p:nvPicPr>
          <p:cNvPr id="219" name="1676988891083.png" descr="167698889108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870252" y="2277990"/>
            <a:ext cx="7640175" cy="101868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Features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Features</a:t>
            </a:r>
          </a:p>
        </p:txBody>
      </p:sp>
      <p:sp>
        <p:nvSpPr>
          <p:cNvPr id="222" name="actions"/>
          <p:cNvSpPr txBox="1"/>
          <p:nvPr>
            <p:ph type="title"/>
          </p:nvPr>
        </p:nvSpPr>
        <p:spPr>
          <a:xfrm>
            <a:off x="762000" y="1879600"/>
            <a:ext cx="22860000" cy="1016000"/>
          </a:xfrm>
          <a:prstGeom prst="rect">
            <a:avLst/>
          </a:prstGeom>
        </p:spPr>
        <p:txBody>
          <a:bodyPr/>
          <a:lstStyle>
            <a:lvl1pPr defTabSz="685165">
              <a:spcBef>
                <a:spcPts val="3200"/>
              </a:spcBef>
              <a:defRPr sz="7221"/>
            </a:lvl1pPr>
          </a:lstStyle>
          <a:p>
            <a:pPr/>
            <a:r>
              <a:t>actions</a:t>
            </a:r>
          </a:p>
        </p:txBody>
      </p:sp>
      <p:sp>
        <p:nvSpPr>
          <p:cNvPr id="223" name="5 actions can be performed :…"/>
          <p:cNvSpPr txBox="1"/>
          <p:nvPr>
            <p:ph type="body" idx="1"/>
          </p:nvPr>
        </p:nvSpPr>
        <p:spPr>
          <a:xfrm>
            <a:off x="762000" y="2862902"/>
            <a:ext cx="22860000" cy="8585201"/>
          </a:xfrm>
          <a:prstGeom prst="rect">
            <a:avLst/>
          </a:prstGeom>
        </p:spPr>
        <p:txBody>
          <a:bodyPr/>
          <a:lstStyle/>
          <a:p>
            <a:pPr/>
            <a:r>
              <a:t>5 actions can be performed :</a:t>
            </a:r>
          </a:p>
          <a:p>
            <a:pPr lvl="1"/>
            <a:r>
              <a:t>Volume Up/Down with joystick Y axis and accelerometer Z axis</a:t>
            </a:r>
          </a:p>
          <a:p>
            <a:pPr lvl="1"/>
            <a:r>
              <a:t>Next/Previous song with joystick X axis</a:t>
            </a:r>
          </a:p>
          <a:p>
            <a:pPr lvl="1"/>
            <a:r>
              <a:t>Play/Pause with Button</a:t>
            </a:r>
          </a:p>
        </p:txBody>
      </p:sp>
      <p:sp>
        <p:nvSpPr>
          <p:cNvPr id="224" name="Display"/>
          <p:cNvSpPr txBox="1"/>
          <p:nvPr/>
        </p:nvSpPr>
        <p:spPr>
          <a:xfrm>
            <a:off x="762000" y="8254963"/>
            <a:ext cx="22860000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685165">
              <a:lnSpc>
                <a:spcPct val="80000"/>
              </a:lnSpc>
              <a:spcBef>
                <a:spcPts val="3200"/>
              </a:spcBef>
              <a:defRPr cap="all" sz="7221">
                <a:solidFill>
                  <a:schemeClr val="accent1"/>
                </a:solidFill>
                <a:latin typeface="+mn-lt"/>
                <a:ea typeface="+mn-ea"/>
                <a:cs typeface="+mn-cs"/>
                <a:sym typeface="DIN Condensed Bold"/>
              </a:defRPr>
            </a:lvl1pPr>
          </a:lstStyle>
          <a:p>
            <a:pPr/>
            <a:r>
              <a:t>Display</a:t>
            </a:r>
          </a:p>
        </p:txBody>
      </p:sp>
      <p:sp>
        <p:nvSpPr>
          <p:cNvPr id="225" name="Currently playing artist and song name…"/>
          <p:cNvSpPr txBox="1"/>
          <p:nvPr/>
        </p:nvSpPr>
        <p:spPr>
          <a:xfrm>
            <a:off x="762000" y="8953463"/>
            <a:ext cx="8840391" cy="38486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marL="546100" indent="-546100" defTabSz="709930">
              <a:spcBef>
                <a:spcPts val="3300"/>
              </a:spcBef>
              <a:buClr>
                <a:schemeClr val="accent1"/>
              </a:buClr>
              <a:buSzPct val="104999"/>
              <a:buFont typeface="Avenir Next Regular"/>
              <a:buChar char="▸"/>
              <a:defRPr sz="4128"/>
            </a:pPr>
            <a:r>
              <a:t>Currently playing artist and song name</a:t>
            </a:r>
          </a:p>
          <a:p>
            <a:pPr marL="546100" indent="-546100" defTabSz="709930">
              <a:spcBef>
                <a:spcPts val="3300"/>
              </a:spcBef>
              <a:buClr>
                <a:schemeClr val="accent1"/>
              </a:buClr>
              <a:buSzPct val="104999"/>
              <a:buFont typeface="Avenir Next Regular"/>
              <a:buChar char="▸"/>
              <a:defRPr sz="4128"/>
            </a:pPr>
            <a:r>
              <a:t>Dynamic volume bar visibility </a:t>
            </a:r>
          </a:p>
          <a:p>
            <a:pPr marL="546100" indent="-546100" defTabSz="709930">
              <a:spcBef>
                <a:spcPts val="3300"/>
              </a:spcBef>
              <a:buClr>
                <a:schemeClr val="accent1"/>
              </a:buClr>
              <a:buSzPct val="104999"/>
              <a:buFont typeface="Avenir Next Regular"/>
              <a:buChar char="▸"/>
              <a:defRPr sz="4128"/>
            </a:pPr>
            <a:r>
              <a:t>Spinning logo!</a:t>
            </a:r>
          </a:p>
        </p:txBody>
      </p:sp>
      <p:pic>
        <p:nvPicPr>
          <p:cNvPr id="226" name="1676997637748.png" descr="167699763774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395071" y="6849255"/>
            <a:ext cx="13722504" cy="563480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The ml failur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ml failure</a:t>
            </a:r>
          </a:p>
        </p:txBody>
      </p:sp>
      <p:pic>
        <p:nvPicPr>
          <p:cNvPr id="229" name="Black and white photo of windmills under a cloudy sky" descr="Black and white photo of windmills under a cloudy sky"/>
          <p:cNvPicPr>
            <a:picLocks noChangeAspect="1"/>
          </p:cNvPicPr>
          <p:nvPr>
            <p:ph type="pic" idx="22"/>
          </p:nvPr>
        </p:nvPicPr>
        <p:blipFill>
          <a:blip r:embed="rId2">
            <a:extLst/>
          </a:blip>
          <a:srcRect l="49911" t="0" r="88" b="0"/>
          <a:stretch>
            <a:fillRect/>
          </a:stretch>
        </p:blipFill>
        <p:spPr>
          <a:xfrm>
            <a:off x="0" y="0"/>
            <a:ext cx="10287001" cy="137160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Issues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Issues</a:t>
            </a:r>
          </a:p>
        </p:txBody>
      </p:sp>
      <p:sp>
        <p:nvSpPr>
          <p:cNvPr id="232" name="The ml model roadmap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85165">
              <a:spcBef>
                <a:spcPts val="3200"/>
              </a:spcBef>
              <a:defRPr sz="7221"/>
            </a:lvl1pPr>
          </a:lstStyle>
          <a:p>
            <a:pPr/>
            <a:r>
              <a:t>The ml model roadmap</a:t>
            </a:r>
          </a:p>
        </p:txBody>
      </p:sp>
      <p:sp>
        <p:nvSpPr>
          <p:cNvPr id="233" name="Getting the keyword dataset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Getting the keyword dataset</a:t>
            </a:r>
          </a:p>
          <a:p>
            <a:pPr/>
            <a:r>
              <a:t>Implementing SVM</a:t>
            </a:r>
          </a:p>
          <a:p>
            <a:pPr lvl="1"/>
            <a:r>
              <a:t>Low accuracy on SVM (17%)</a:t>
            </a:r>
          </a:p>
          <a:p>
            <a:pPr/>
            <a:r>
              <a:t>Development of CNN using EdgeImpulse</a:t>
            </a:r>
          </a:p>
          <a:p>
            <a:pPr/>
            <a:r>
              <a:t>Test and integration with project</a:t>
            </a:r>
          </a:p>
          <a:p>
            <a:pPr lvl="1"/>
            <a:r>
              <a:t>Not implemented on our project...</a:t>
            </a:r>
          </a:p>
        </p:txBody>
      </p:sp>
      <p:pic>
        <p:nvPicPr>
          <p:cNvPr id="23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095330" y="1523633"/>
            <a:ext cx="8624799" cy="6899839"/>
          </a:xfrm>
          <a:prstGeom prst="rect">
            <a:avLst/>
          </a:prstGeom>
          <a:ln w="12700">
            <a:miter lim="400000"/>
          </a:ln>
        </p:spPr>
      </p:pic>
      <p:pic>
        <p:nvPicPr>
          <p:cNvPr id="235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0" b="0"/>
          <a:stretch>
            <a:fillRect/>
          </a:stretch>
        </p:blipFill>
        <p:spPr>
          <a:xfrm>
            <a:off x="14500392" y="8418634"/>
            <a:ext cx="9592793" cy="513482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ML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ML</a:t>
            </a:r>
          </a:p>
        </p:txBody>
      </p:sp>
      <p:sp>
        <p:nvSpPr>
          <p:cNvPr id="238" name="but can be tested here!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85165">
              <a:spcBef>
                <a:spcPts val="3200"/>
              </a:spcBef>
              <a:defRPr sz="7221"/>
            </a:lvl1pPr>
          </a:lstStyle>
          <a:p>
            <a:pPr/>
            <a:r>
              <a:t>but can be tested here!</a:t>
            </a:r>
          </a:p>
        </p:txBody>
      </p:sp>
      <p:pic>
        <p:nvPicPr>
          <p:cNvPr id="239" name="Screenshot 2023-02-20 alle 15.32.36.png" descr="Screenshot 2023-02-20 alle 15.32.3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35897" y="3288161"/>
            <a:ext cx="9105901" cy="89803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Screenshot 2023-02-21 at 18.41.53.png" descr="Screenshot 2023-02-21 at 18.41.5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55581" y="7675434"/>
            <a:ext cx="11075187" cy="6073489"/>
          </a:xfrm>
          <a:prstGeom prst="rect">
            <a:avLst/>
          </a:prstGeom>
          <a:ln w="12700">
            <a:miter lim="400000"/>
          </a:ln>
        </p:spPr>
      </p:pic>
      <p:pic>
        <p:nvPicPr>
          <p:cNvPr id="242" name="Screenshot 2023-02-21 at 18.36.56.png" descr="Screenshot 2023-02-21 at 18.36.56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34537" y="3593190"/>
            <a:ext cx="15477823" cy="2807493"/>
          </a:xfrm>
          <a:prstGeom prst="rect">
            <a:avLst/>
          </a:prstGeom>
          <a:ln w="12700">
            <a:miter lim="400000"/>
          </a:ln>
        </p:spPr>
      </p:pic>
      <p:sp>
        <p:nvSpPr>
          <p:cNvPr id="243" name="CODE"/>
          <p:cNvSpPr txBox="1"/>
          <p:nvPr/>
        </p:nvSpPr>
        <p:spPr>
          <a:xfrm>
            <a:off x="762000" y="635000"/>
            <a:ext cx="20955000" cy="635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spAutoFit/>
          </a:bodyPr>
          <a:lstStyle>
            <a:lvl1pPr defTabSz="647700">
              <a:lnSpc>
                <a:spcPct val="80000"/>
              </a:lnSpc>
              <a:spcBef>
                <a:spcPts val="0"/>
              </a:spcBef>
              <a:defRPr cap="all" spc="180" sz="3600"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pPr/>
            <a:r>
              <a:t>CODE</a:t>
            </a:r>
          </a:p>
        </p:txBody>
      </p:sp>
      <p:sp>
        <p:nvSpPr>
          <p:cNvPr id="244" name="Load dataset and spilt it into training and test data"/>
          <p:cNvSpPr txBox="1"/>
          <p:nvPr/>
        </p:nvSpPr>
        <p:spPr>
          <a:xfrm>
            <a:off x="998812" y="2793271"/>
            <a:ext cx="11388726" cy="7366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584200">
              <a:lnSpc>
                <a:spcPct val="80000"/>
              </a:lnSpc>
              <a:spcBef>
                <a:spcPts val="0"/>
              </a:spcBef>
              <a:defRPr cap="all" sz="5000">
                <a:solidFill>
                  <a:srgbClr val="C82606"/>
                </a:solidFill>
                <a:latin typeface="+mn-lt"/>
                <a:ea typeface="+mn-ea"/>
                <a:cs typeface="+mn-cs"/>
                <a:sym typeface="DIN Condensed Bold"/>
              </a:defRPr>
            </a:lvl1pPr>
          </a:lstStyle>
          <a:p>
            <a:pPr/>
            <a:r>
              <a:t>Load dataset and spilt it into training and test data</a:t>
            </a:r>
          </a:p>
        </p:txBody>
      </p:sp>
      <p:sp>
        <p:nvSpPr>
          <p:cNvPr id="245" name="Principal Component Analysis"/>
          <p:cNvSpPr txBox="1"/>
          <p:nvPr/>
        </p:nvSpPr>
        <p:spPr>
          <a:xfrm>
            <a:off x="998812" y="7065000"/>
            <a:ext cx="7266549" cy="7366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584200">
              <a:lnSpc>
                <a:spcPct val="80000"/>
              </a:lnSpc>
              <a:spcBef>
                <a:spcPts val="0"/>
              </a:spcBef>
              <a:defRPr cap="all" sz="5000">
                <a:solidFill>
                  <a:srgbClr val="C82606"/>
                </a:solidFill>
                <a:latin typeface="+mn-lt"/>
                <a:ea typeface="+mn-ea"/>
                <a:cs typeface="+mn-cs"/>
                <a:sym typeface="DIN Condensed Bold"/>
              </a:defRPr>
            </a:lvl1pPr>
          </a:lstStyle>
          <a:p>
            <a:pPr/>
            <a:r>
              <a:t>Principal Component Analysis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Screenshot 2023-02-21 at 18.38.13.png" descr="Screenshot 2023-02-21 at 18.38.1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74196" y="7983043"/>
            <a:ext cx="11466584" cy="4672181"/>
          </a:xfrm>
          <a:prstGeom prst="rect">
            <a:avLst/>
          </a:prstGeom>
          <a:ln w="12700">
            <a:miter lim="400000"/>
          </a:ln>
        </p:spPr>
      </p:pic>
      <p:pic>
        <p:nvPicPr>
          <p:cNvPr id="248" name="Screenshot 2023-02-21 at 18.37.47.png" descr="Screenshot 2023-02-21 at 18.37.47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81926" y="2583951"/>
            <a:ext cx="10385203" cy="4224843"/>
          </a:xfrm>
          <a:prstGeom prst="rect">
            <a:avLst/>
          </a:prstGeom>
          <a:ln w="12700">
            <a:miter lim="400000"/>
          </a:ln>
        </p:spPr>
      </p:pic>
      <p:sp>
        <p:nvSpPr>
          <p:cNvPr id="249" name="CODE"/>
          <p:cNvSpPr txBox="1"/>
          <p:nvPr/>
        </p:nvSpPr>
        <p:spPr>
          <a:xfrm>
            <a:off x="762000" y="635000"/>
            <a:ext cx="20955000" cy="635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spAutoFit/>
          </a:bodyPr>
          <a:lstStyle>
            <a:lvl1pPr defTabSz="647700">
              <a:lnSpc>
                <a:spcPct val="80000"/>
              </a:lnSpc>
              <a:spcBef>
                <a:spcPts val="0"/>
              </a:spcBef>
              <a:defRPr cap="all" spc="180" sz="3600"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pPr/>
            <a:r>
              <a:t>CODE</a:t>
            </a:r>
          </a:p>
        </p:txBody>
      </p:sp>
      <p:sp>
        <p:nvSpPr>
          <p:cNvPr id="250" name="Work out mean and standard deviation to normalise data"/>
          <p:cNvSpPr txBox="1"/>
          <p:nvPr/>
        </p:nvSpPr>
        <p:spPr>
          <a:xfrm>
            <a:off x="967749" y="1986248"/>
            <a:ext cx="12663171" cy="7366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584200">
              <a:lnSpc>
                <a:spcPct val="80000"/>
              </a:lnSpc>
              <a:spcBef>
                <a:spcPts val="0"/>
              </a:spcBef>
              <a:defRPr cap="all" sz="5000">
                <a:solidFill>
                  <a:srgbClr val="C82606"/>
                </a:solidFill>
                <a:latin typeface="+mn-lt"/>
                <a:ea typeface="+mn-ea"/>
                <a:cs typeface="+mn-cs"/>
                <a:sym typeface="DIN Condensed Bold"/>
              </a:defRPr>
            </a:lvl1pPr>
          </a:lstStyle>
          <a:p>
            <a:pPr/>
            <a:r>
              <a:t>Work out mean and standard deviation to normalise data</a:t>
            </a:r>
          </a:p>
        </p:txBody>
      </p:sp>
      <p:sp>
        <p:nvSpPr>
          <p:cNvPr id="251" name="Call SVM classifier"/>
          <p:cNvSpPr txBox="1"/>
          <p:nvPr/>
        </p:nvSpPr>
        <p:spPr>
          <a:xfrm>
            <a:off x="967749" y="7083235"/>
            <a:ext cx="4473576" cy="7366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584200">
              <a:lnSpc>
                <a:spcPct val="80000"/>
              </a:lnSpc>
              <a:spcBef>
                <a:spcPts val="0"/>
              </a:spcBef>
              <a:defRPr cap="all" sz="5000">
                <a:solidFill>
                  <a:srgbClr val="C82606"/>
                </a:solidFill>
                <a:latin typeface="+mn-lt"/>
                <a:ea typeface="+mn-ea"/>
                <a:cs typeface="+mn-cs"/>
                <a:sym typeface="DIN Condensed Bold"/>
              </a:defRPr>
            </a:lvl1pPr>
          </a:lstStyle>
          <a:p>
            <a:pPr/>
            <a:r>
              <a:t>Call SVM classifier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Last remarks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Last remarks</a:t>
            </a:r>
          </a:p>
        </p:txBody>
      </p:sp>
      <p:pic>
        <p:nvPicPr>
          <p:cNvPr id="254" name="Black and white photo of windmills under a cloudy sky" descr="Black and white photo of windmills under a cloudy sky"/>
          <p:cNvPicPr>
            <a:picLocks noChangeAspect="1"/>
          </p:cNvPicPr>
          <p:nvPr>
            <p:ph type="pic" idx="22"/>
          </p:nvPr>
        </p:nvPicPr>
        <p:blipFill>
          <a:blip r:embed="rId2">
            <a:extLst/>
          </a:blip>
          <a:srcRect l="843" t="0" r="6249" b="0"/>
          <a:stretch>
            <a:fillRect/>
          </a:stretch>
        </p:blipFill>
        <p:spPr>
          <a:xfrm>
            <a:off x="0" y="-962936"/>
            <a:ext cx="24383820" cy="17496839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Black and white photo of windmills under a cloudy sky" descr="Black and white photo of windmills under a cloudy sky"/>
          <p:cNvPicPr>
            <a:picLocks noChangeAspect="1"/>
          </p:cNvPicPr>
          <p:nvPr>
            <p:ph type="pic" idx="22"/>
          </p:nvPr>
        </p:nvPicPr>
        <p:blipFill>
          <a:blip r:embed="rId2">
            <a:alphaModFix amt="89510"/>
            <a:extLst/>
          </a:blip>
          <a:srcRect l="0" t="0" r="0" b="0"/>
          <a:stretch>
            <a:fillRect/>
          </a:stretch>
        </p:blipFill>
        <p:spPr>
          <a:xfrm>
            <a:off x="-287797" y="-22585"/>
            <a:ext cx="24959594" cy="14472370"/>
          </a:xfrm>
          <a:prstGeom prst="rect">
            <a:avLst/>
          </a:prstGeom>
        </p:spPr>
      </p:pic>
      <p:sp>
        <p:nvSpPr>
          <p:cNvPr id="170" name="Introduction"/>
          <p:cNvSpPr txBox="1"/>
          <p:nvPr/>
        </p:nvSpPr>
        <p:spPr>
          <a:xfrm>
            <a:off x="8433285" y="6520600"/>
            <a:ext cx="12573001" cy="18059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cap="all" sz="134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lvl1pPr>
          </a:lstStyle>
          <a:p>
            <a:pPr/>
            <a:r>
              <a:t>Introduction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Introduction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Introduction</a:t>
            </a:r>
          </a:p>
        </p:txBody>
      </p:sp>
      <p:pic>
        <p:nvPicPr>
          <p:cNvPr id="173" name="Black and white photo of windmills under a cloudy sky" descr="Black and white photo of windmills under a cloudy sky"/>
          <p:cNvPicPr>
            <a:picLocks noChangeAspect="1"/>
          </p:cNvPicPr>
          <p:nvPr>
            <p:ph type="pic" idx="22"/>
          </p:nvPr>
        </p:nvPicPr>
        <p:blipFill>
          <a:blip r:embed="rId2">
            <a:extLst/>
          </a:blip>
          <a:srcRect l="2352" t="0" r="2352" b="0"/>
          <a:stretch>
            <a:fillRect/>
          </a:stretch>
        </p:blipFill>
        <p:spPr>
          <a:xfrm>
            <a:off x="16548518" y="2069187"/>
            <a:ext cx="5973284" cy="6268260"/>
          </a:xfrm>
          <a:prstGeom prst="rect">
            <a:avLst/>
          </a:prstGeom>
        </p:spPr>
      </p:pic>
      <p:sp>
        <p:nvSpPr>
          <p:cNvPr id="174" name="Problem Statemen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85165">
              <a:spcBef>
                <a:spcPts val="3200"/>
              </a:spcBef>
              <a:defRPr sz="7221"/>
            </a:lvl1pPr>
          </a:lstStyle>
          <a:p>
            <a:pPr/>
            <a:r>
              <a:t>Problem Statement</a:t>
            </a:r>
          </a:p>
        </p:txBody>
      </p:sp>
      <p:sp>
        <p:nvSpPr>
          <p:cNvPr id="175" name="Our main goal was to build a system that could manage our Spotify client remotely.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Our main goal was to build a system that could manage our Spotify client remotely.</a:t>
            </a:r>
          </a:p>
          <a:p>
            <a:pPr/>
            <a:r>
              <a:t>Another key idea was to have some keyword spotting system to better manage our client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Introduction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Introduction</a:t>
            </a:r>
          </a:p>
        </p:txBody>
      </p:sp>
      <p:pic>
        <p:nvPicPr>
          <p:cNvPr id="178" name="Black and white photo of windmills under a cloudy sky" descr="Black and white photo of windmills under a cloudy sky"/>
          <p:cNvPicPr>
            <a:picLocks noChangeAspect="1"/>
          </p:cNvPicPr>
          <p:nvPr>
            <p:ph type="pic" idx="22"/>
          </p:nvPr>
        </p:nvPicPr>
        <p:blipFill>
          <a:blip r:embed="rId2">
            <a:extLst/>
          </a:blip>
          <a:srcRect l="0" t="846" r="0" b="846"/>
          <a:stretch>
            <a:fillRect/>
          </a:stretch>
        </p:blipFill>
        <p:spPr>
          <a:xfrm>
            <a:off x="13334999" y="2159000"/>
            <a:ext cx="10287001" cy="4955266"/>
          </a:xfrm>
          <a:prstGeom prst="rect">
            <a:avLst/>
          </a:prstGeom>
        </p:spPr>
      </p:pic>
      <p:sp>
        <p:nvSpPr>
          <p:cNvPr id="179" name="Challeng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85165">
              <a:spcBef>
                <a:spcPts val="3200"/>
              </a:spcBef>
              <a:defRPr sz="7221"/>
            </a:lvl1pPr>
          </a:lstStyle>
          <a:p>
            <a:pPr/>
            <a:r>
              <a:t>Challenges</a:t>
            </a:r>
          </a:p>
        </p:txBody>
      </p:sp>
      <p:sp>
        <p:nvSpPr>
          <p:cNvPr id="180" name="Making the Spotify API usable with C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Making the Spotify API usable with C</a:t>
            </a:r>
          </a:p>
          <a:p>
            <a:pPr/>
            <a:r>
              <a:t>Enable internet access (first through the CC3100, then with ESP32)</a:t>
            </a:r>
          </a:p>
          <a:p>
            <a:pPr/>
            <a:r>
              <a:t>Establish a communication protocol between the MSP and the ESP32</a:t>
            </a:r>
          </a:p>
          <a:p>
            <a:pPr/>
            <a:r>
              <a:t>Training a model to recognize sounds</a:t>
            </a:r>
          </a:p>
          <a:p>
            <a:pPr/>
            <a:r>
              <a:t>Integrating our ML model in our project</a:t>
            </a:r>
          </a:p>
        </p:txBody>
      </p:sp>
      <p:pic>
        <p:nvPicPr>
          <p:cNvPr id="181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881100" y="7624853"/>
            <a:ext cx="9194801" cy="54864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Introduction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Introduction</a:t>
            </a:r>
          </a:p>
        </p:txBody>
      </p:sp>
      <p:sp>
        <p:nvSpPr>
          <p:cNvPr id="184" name="Hardwar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85165">
              <a:spcBef>
                <a:spcPts val="3200"/>
              </a:spcBef>
              <a:defRPr sz="7221"/>
            </a:lvl1pPr>
          </a:lstStyle>
          <a:p>
            <a:pPr/>
            <a:r>
              <a:t>Hardware</a:t>
            </a:r>
          </a:p>
        </p:txBody>
      </p:sp>
      <p:sp>
        <p:nvSpPr>
          <p:cNvPr id="185" name="MSP432P401R Launchpad…"/>
          <p:cNvSpPr txBox="1"/>
          <p:nvPr>
            <p:ph type="body" sz="half" idx="1"/>
          </p:nvPr>
        </p:nvSpPr>
        <p:spPr>
          <a:xfrm>
            <a:off x="762000" y="3873500"/>
            <a:ext cx="11811000" cy="8585200"/>
          </a:xfrm>
          <a:prstGeom prst="rect">
            <a:avLst/>
          </a:prstGeom>
        </p:spPr>
        <p:txBody>
          <a:bodyPr/>
          <a:lstStyle/>
          <a:p>
            <a:pPr/>
            <a:r>
              <a:t>MSP432P401R Launchpad</a:t>
            </a:r>
          </a:p>
          <a:p>
            <a:pPr/>
            <a:r>
              <a:t>MSP432P401R BoosterPackMKII</a:t>
            </a:r>
          </a:p>
          <a:p>
            <a:pPr/>
            <a:r>
              <a:t>ESP32</a:t>
            </a:r>
          </a:p>
          <a:p>
            <a:pPr/>
            <a:r>
              <a:t>USB cable</a:t>
            </a:r>
          </a:p>
          <a:p>
            <a:pPr/>
            <a:r>
              <a:t>Jumpers</a:t>
            </a:r>
          </a:p>
        </p:txBody>
      </p:sp>
      <p:pic>
        <p:nvPicPr>
          <p:cNvPr id="186" name="1677000721914.png" descr="167700072191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673816" y="3649834"/>
            <a:ext cx="15077030" cy="980006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system.png" descr="system.png"/>
          <p:cNvPicPr>
            <a:picLocks noChangeAspect="1"/>
          </p:cNvPicPr>
          <p:nvPr/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2195033" y="1761614"/>
            <a:ext cx="17988575" cy="101927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5542" y="0"/>
                </a:moveTo>
                <a:lnTo>
                  <a:pt x="0" y="0"/>
                </a:lnTo>
                <a:lnTo>
                  <a:pt x="0" y="19866"/>
                </a:lnTo>
                <a:lnTo>
                  <a:pt x="2656" y="21600"/>
                </a:lnTo>
                <a:lnTo>
                  <a:pt x="21600" y="21600"/>
                </a:lnTo>
                <a:lnTo>
                  <a:pt x="21600" y="3956"/>
                </a:lnTo>
                <a:lnTo>
                  <a:pt x="15542" y="0"/>
                </a:lnTo>
                <a:close/>
              </a:path>
            </a:pathLst>
          </a:custGeom>
          <a:ln w="12700">
            <a:miter lim="400000"/>
          </a:ln>
        </p:spPr>
      </p:pic>
      <p:sp>
        <p:nvSpPr>
          <p:cNvPr id="189" name="System"/>
          <p:cNvSpPr txBox="1"/>
          <p:nvPr>
            <p:ph type="body" idx="21"/>
          </p:nvPr>
        </p:nvSpPr>
        <p:spPr>
          <a:xfrm>
            <a:off x="16391736" y="987607"/>
            <a:ext cx="12573001" cy="2407928"/>
          </a:xfrm>
          <a:prstGeom prst="rect">
            <a:avLst/>
          </a:prstGeom>
        </p:spPr>
        <p:txBody>
          <a:bodyPr/>
          <a:lstStyle>
            <a:lvl1pPr>
              <a:defRPr sz="18200"/>
            </a:lvl1pPr>
          </a:lstStyle>
          <a:p>
            <a:pPr/>
            <a:r>
              <a:t>System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Circle"/>
          <p:cNvSpPr/>
          <p:nvPr/>
        </p:nvSpPr>
        <p:spPr>
          <a:xfrm>
            <a:off x="3200400" y="9601321"/>
            <a:ext cx="1016001" cy="1016001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</a:p>
        </p:txBody>
      </p:sp>
      <p:sp>
        <p:nvSpPr>
          <p:cNvPr id="192" name="Circle"/>
          <p:cNvSpPr/>
          <p:nvPr/>
        </p:nvSpPr>
        <p:spPr>
          <a:xfrm>
            <a:off x="3200399" y="7950321"/>
            <a:ext cx="1016001" cy="1016001"/>
          </a:xfrm>
          <a:prstGeom prst="ellipse">
            <a:avLst/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</a:p>
        </p:txBody>
      </p:sp>
      <p:sp>
        <p:nvSpPr>
          <p:cNvPr id="193" name="Rectangle"/>
          <p:cNvSpPr/>
          <p:nvPr/>
        </p:nvSpPr>
        <p:spPr>
          <a:xfrm>
            <a:off x="4319456" y="3582694"/>
            <a:ext cx="15300994" cy="9751255"/>
          </a:xfrm>
          <a:prstGeom prst="rect">
            <a:avLst/>
          </a:prstGeom>
          <a:blipFill>
            <a:blip r:embed="rId4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</a:p>
        </p:txBody>
      </p:sp>
      <p:sp>
        <p:nvSpPr>
          <p:cNvPr id="194" name="development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development</a:t>
            </a:r>
          </a:p>
        </p:txBody>
      </p:sp>
      <p:sp>
        <p:nvSpPr>
          <p:cNvPr id="195" name="Interrupt handl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85165">
              <a:spcBef>
                <a:spcPts val="3200"/>
              </a:spcBef>
              <a:defRPr sz="7221"/>
            </a:lvl1pPr>
          </a:lstStyle>
          <a:p>
            <a:pPr/>
            <a:r>
              <a:t>Interrupt handling</a:t>
            </a:r>
          </a:p>
        </p:txBody>
      </p:sp>
      <p:pic>
        <p:nvPicPr>
          <p:cNvPr id="196" name="system - Page 1 (1).png" descr="system - Page 1 (1)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927511" y="3067171"/>
            <a:ext cx="17221201" cy="10782301"/>
          </a:xfrm>
          <a:prstGeom prst="rect">
            <a:avLst/>
          </a:prstGeom>
          <a:ln w="12700">
            <a:miter lim="400000"/>
          </a:ln>
        </p:spPr>
      </p:pic>
      <p:sp>
        <p:nvSpPr>
          <p:cNvPr id="197" name="Init phase"/>
          <p:cNvSpPr txBox="1"/>
          <p:nvPr/>
        </p:nvSpPr>
        <p:spPr>
          <a:xfrm>
            <a:off x="2377756" y="5679548"/>
            <a:ext cx="1834389" cy="609603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cap="all" sz="4000">
                <a:solidFill>
                  <a:srgbClr val="232323"/>
                </a:solidFill>
                <a:latin typeface="+mn-lt"/>
                <a:ea typeface="+mn-ea"/>
                <a:cs typeface="+mn-cs"/>
                <a:sym typeface="DIN Condensed Bold"/>
              </a:defRPr>
            </a:lvl1pPr>
          </a:lstStyle>
          <a:p>
            <a:pPr/>
            <a:r>
              <a:t>Init phase</a:t>
            </a:r>
          </a:p>
        </p:txBody>
      </p:sp>
      <p:sp>
        <p:nvSpPr>
          <p:cNvPr id="198" name="Periodic"/>
          <p:cNvSpPr txBox="1"/>
          <p:nvPr/>
        </p:nvSpPr>
        <p:spPr>
          <a:xfrm>
            <a:off x="2508820" y="12118603"/>
            <a:ext cx="1572261" cy="609602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cap="all" sz="4000">
                <a:solidFill>
                  <a:srgbClr val="232323"/>
                </a:solidFill>
                <a:latin typeface="+mn-lt"/>
                <a:ea typeface="+mn-ea"/>
                <a:cs typeface="+mn-cs"/>
                <a:sym typeface="DIN Condensed Bold"/>
              </a:defRPr>
            </a:lvl1pPr>
          </a:lstStyle>
          <a:p>
            <a:pPr/>
            <a:r>
              <a:t>Periodic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Api access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Api access</a:t>
            </a:r>
          </a:p>
        </p:txBody>
      </p:sp>
      <p:sp>
        <p:nvSpPr>
          <p:cNvPr id="201" name="Spotify Apis sid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85165">
              <a:spcBef>
                <a:spcPts val="3200"/>
              </a:spcBef>
              <a:defRPr sz="7221"/>
            </a:lvl1pPr>
          </a:lstStyle>
          <a:p>
            <a:pPr/>
            <a:r>
              <a:t>Spotify Apis side</a:t>
            </a:r>
          </a:p>
        </p:txBody>
      </p:sp>
      <p:sp>
        <p:nvSpPr>
          <p:cNvPr id="202" name="Spotify Dev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Spotify Dev</a:t>
            </a:r>
          </a:p>
          <a:p>
            <a:pPr/>
            <a:r>
              <a:t>Getting session token</a:t>
            </a:r>
          </a:p>
          <a:p>
            <a:pPr/>
            <a:r>
              <a:t>HTTP to use the APIs</a:t>
            </a:r>
          </a:p>
          <a:p>
            <a:pPr/>
            <a:r>
              <a:t>Parsing JSON responses</a:t>
            </a:r>
          </a:p>
        </p:txBody>
      </p:sp>
      <p:pic>
        <p:nvPicPr>
          <p:cNvPr id="203" name="1676988228208.png" descr="167698822820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955700" y="3519420"/>
            <a:ext cx="14838131" cy="667716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Development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Development</a:t>
            </a:r>
          </a:p>
        </p:txBody>
      </p:sp>
      <p:sp>
        <p:nvSpPr>
          <p:cNvPr id="206" name="ESP Developmen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85165">
              <a:spcBef>
                <a:spcPts val="3200"/>
              </a:spcBef>
              <a:defRPr sz="7221"/>
            </a:lvl1pPr>
          </a:lstStyle>
          <a:p>
            <a:pPr/>
            <a:r>
              <a:t>ESP Development</a:t>
            </a:r>
          </a:p>
        </p:txBody>
      </p:sp>
      <p:sp>
        <p:nvSpPr>
          <p:cNvPr id="207" name="Connecting to WiFi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Connecting to WiFi</a:t>
            </a:r>
          </a:p>
          <a:p>
            <a:pPr/>
            <a:r>
              <a:t>Making HTTP requests to use Spotify APIs</a:t>
            </a:r>
          </a:p>
          <a:p>
            <a:pPr/>
            <a:r>
              <a:t>Parse and filter JSON responses</a:t>
            </a:r>
          </a:p>
          <a:p>
            <a:pPr/>
            <a:r>
              <a:t>Sending data through UART to MSP</a:t>
            </a:r>
          </a:p>
        </p:txBody>
      </p:sp>
      <p:pic>
        <p:nvPicPr>
          <p:cNvPr id="208" name="Black and white photo of windmills under a cloudy sky" descr="Black and white photo of windmills under a cloudy sky"/>
          <p:cNvPicPr>
            <a:picLocks noChangeAspect="1"/>
          </p:cNvPicPr>
          <p:nvPr/>
        </p:nvPicPr>
        <p:blipFill>
          <a:blip r:embed="rId2">
            <a:extLst/>
          </a:blip>
          <a:srcRect l="18" t="0" r="18" b="0"/>
          <a:stretch>
            <a:fillRect/>
          </a:stretch>
        </p:blipFill>
        <p:spPr>
          <a:xfrm>
            <a:off x="14983250" y="3535071"/>
            <a:ext cx="8291617" cy="870108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New_Template7">
  <a:themeElements>
    <a:clrScheme name="New_Template7">
      <a:dk1>
        <a:srgbClr val="222222"/>
      </a:dk1>
      <a:lt1>
        <a:srgbClr val="838787"/>
      </a:lt1>
      <a:dk2>
        <a:srgbClr val="222222"/>
      </a:dk2>
      <a:lt2>
        <a:srgbClr val="A6AAA9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New_Template7">
      <a:majorFont>
        <a:latin typeface="DIN Condensed Bold"/>
        <a:ea typeface="DIN Condensed Bold"/>
        <a:cs typeface="DIN Condensed Bold"/>
      </a:majorFont>
      <a:minorFont>
        <a:latin typeface="DIN Condensed Bold"/>
        <a:ea typeface="DIN Condensed Bold"/>
        <a:cs typeface="DIN Condensed Bold"/>
      </a:minorFont>
    </a:fontScheme>
    <a:fmtScheme name="New_Template7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8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all" i="0" spc="0" strike="noStrike" sz="40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DIN Condensed 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34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000" u="none" kumimoji="0" normalizeH="0">
            <a:ln>
              <a:noFill/>
            </a:ln>
            <a:solidFill>
              <a:srgbClr val="838787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New_Template7">
  <a:themeElements>
    <a:clrScheme name="New_Template7">
      <a:dk1>
        <a:srgbClr val="000000"/>
      </a:dk1>
      <a:lt1>
        <a:srgbClr val="FFFFFF"/>
      </a:lt1>
      <a:dk2>
        <a:srgbClr val="222222"/>
      </a:dk2>
      <a:lt2>
        <a:srgbClr val="A6AAA9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New_Template7">
      <a:majorFont>
        <a:latin typeface="DIN Condensed Bold"/>
        <a:ea typeface="DIN Condensed Bold"/>
        <a:cs typeface="DIN Condensed Bold"/>
      </a:majorFont>
      <a:minorFont>
        <a:latin typeface="DIN Condensed Bold"/>
        <a:ea typeface="DIN Condensed Bold"/>
        <a:cs typeface="DIN Condensed Bold"/>
      </a:minorFont>
    </a:fontScheme>
    <a:fmtScheme name="New_Template7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8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all" i="0" spc="0" strike="noStrike" sz="40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DIN Condensed 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34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000" u="none" kumimoji="0" normalizeH="0">
            <a:ln>
              <a:noFill/>
            </a:ln>
            <a:solidFill>
              <a:srgbClr val="838787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